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34104-D2A8-4D8D-933B-AC84DD75A3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73744D-95E8-4A11-9DC2-8F4C1D32BB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58604-F354-45EF-B878-DC17E5D3A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9EFA-EA47-47C7-B2AE-FB433575DBC6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3CA89E-2EEF-4AD5-BE21-7F81E9AFB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AF0D6-5277-4240-B239-E363498C2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7B659-07FC-443B-B99B-1FBB4E3A6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262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F48AC-3A06-4DD1-982D-825BE669F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9C40F0-2E71-4155-9CE3-6FABD37DBE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6B910-A9CB-4A31-958D-89E09CFF1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9EFA-EA47-47C7-B2AE-FB433575DBC6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73252-2381-4686-BB84-DA5DB2489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D0B64-AA9E-4032-997A-C043FC5BA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7B659-07FC-443B-B99B-1FBB4E3A6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450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37953D-4146-4273-A8A9-C20076061A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0C1F58-7DFD-4454-93A2-636B876993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C35E46-EAF8-4A75-A410-AD9D46B6E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9EFA-EA47-47C7-B2AE-FB433575DBC6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92C1A-82D7-42EF-B8B3-C82EF75F3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FFAF6-7117-468E-ADE1-95F1ED1B0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7B659-07FC-443B-B99B-1FBB4E3A6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98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ABC4A-398E-4602-A59C-AE70E2AC4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9B8D5-7947-43D7-AE0F-38CDC8442C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A0BCB-63A8-4D36-9336-2246F2FE6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9EFA-EA47-47C7-B2AE-FB433575DBC6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D83091-B847-4BEA-BE45-8542C9BA9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9FE31-0FA5-4B08-B5B5-89C0B69B4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7B659-07FC-443B-B99B-1FBB4E3A6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920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22FA2-173F-48B7-9E24-FC3FD025A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1A8B03-66AF-432B-BCAF-616C71127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1BCE1-17C7-4E88-A370-1A03922AD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9EFA-EA47-47C7-B2AE-FB433575DBC6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20901-1C28-4512-B77F-F9542E067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3D5E42-D632-4C85-BAAA-F9C5648A8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7B659-07FC-443B-B99B-1FBB4E3A6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20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326D5-83FA-46EF-B50A-9E433EAAA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04758-5298-4DC9-9581-CD996EEB85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E34BA0-FEDC-457B-BFBD-3A3FA0A0F5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D30FA3-2982-4839-A13E-92392ADFF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9EFA-EA47-47C7-B2AE-FB433575DBC6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621F01-3840-4977-BF54-265DD9AD3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E07711-669A-40E0-862B-4084E7DB6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7B659-07FC-443B-B99B-1FBB4E3A6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04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44E62-FCB6-49A5-991D-D66A365A3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2A2A73-11A4-406B-A59D-85BAAF38D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9DDD51-B177-41F7-A650-DD21FC2D3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7A14EE-6619-44DA-9479-1CD5661686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ADB10C-E734-4D62-B09B-EBAA22B64E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173D3D-31E0-4F72-9E9F-02FF65B30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9EFA-EA47-47C7-B2AE-FB433575DBC6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42176C-C592-400D-8CDB-3727CAC90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A57F60-11D4-48C7-804D-68ED68151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7B659-07FC-443B-B99B-1FBB4E3A6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899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05B7E-8B9F-4045-8665-E4F5A3C09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4D3A28-AC4C-403A-B0DE-6A74C8743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9EFA-EA47-47C7-B2AE-FB433575DBC6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058DCE-FCFA-421B-816E-B782912F1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244965-B093-4ECC-A8B4-30396143F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7B659-07FC-443B-B99B-1FBB4E3A6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875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861408-5573-4DA6-995E-E3CC55142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9EFA-EA47-47C7-B2AE-FB433575DBC6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7E7EEA-C7A6-4E44-871B-BF9474CCE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6AEC7-AB17-462D-8AFE-2FE347340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7B659-07FC-443B-B99B-1FBB4E3A6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8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35BDE-0E8F-4A01-A306-155C56596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49844-1D7A-46EA-9E83-A7F1EA44E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6464D9-5CE7-41A8-8897-E0B7C181F9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B5951B-A71D-4AA8-A2C3-9EE94A77A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9EFA-EA47-47C7-B2AE-FB433575DBC6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34F826-7FB5-4104-A4C2-25556DA6E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D331DF-FD42-4ECC-95FE-F39ED1D0A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7B659-07FC-443B-B99B-1FBB4E3A6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348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EAAB4-5436-4061-A98F-D89F03005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D5EDE4-E56D-4979-89DE-7C656FF50A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A9AD32-6B6F-4283-A2A8-3C43E7EF31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26BB8C-04E1-4650-8223-2910D8426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9EFA-EA47-47C7-B2AE-FB433575DBC6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F78221-8F4C-4D34-A69A-B0BB2ADEF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6CCC1B-A2DF-46B9-8DF6-6E1BF1E83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7B659-07FC-443B-B99B-1FBB4E3A6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854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FA9956-0E0E-48D4-B949-134359220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C06459-5756-4076-9A48-471E719C6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4B73A-4BC8-419B-8EBE-8410DAF46C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19EFA-EA47-47C7-B2AE-FB433575DBC6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84EAC-2E12-4592-A6AB-CD8F9A5301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AD07F-0F7B-43AA-B5AB-D22E1CCB41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B659-07FC-443B-B99B-1FBB4E3A6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113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u.edu/library/test/ibhf/demo/laureates/wayne-hummer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F38D0-CEBF-4B00-A838-871CB81E46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>
                <a:hlinkClick r:id="rId2"/>
              </a:rPr>
              <a:t>Wayne Hummer -- Wayne Hummer &amp; Company</a:t>
            </a:r>
            <a:br>
              <a:rPr lang="en-US" u="sn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979EEE-1F17-472A-8365-34155EB9B9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Wayne Hummer -- Wayne Hummer &amp; Company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968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823ABA-79E1-4013-BB23-ED10AFD47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4153" y="89185"/>
            <a:ext cx="4933286" cy="643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72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E9212C-D7E8-47D3-BADD-FC9A8D197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803" y="79727"/>
            <a:ext cx="4956414" cy="643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349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11306B-FB19-474E-9779-B7A62E8F2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28" y="148517"/>
            <a:ext cx="9829551" cy="639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72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A6C6CB-BFD8-4E47-A365-6D06008EC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29" y="143061"/>
            <a:ext cx="9837940" cy="639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256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1B3919-0724-4EE5-994F-E0717E647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254" y="117306"/>
            <a:ext cx="9857659" cy="640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069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C0CA02-1B5B-4A16-B4AC-950EB65E7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554" y="92777"/>
            <a:ext cx="9895527" cy="644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5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2541C8-7AB7-412A-B26B-235D1F3FD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080" y="69041"/>
            <a:ext cx="9927946" cy="646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765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B2CAAE-4927-4F59-BD90-3107CA409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204" y="55556"/>
            <a:ext cx="9960600" cy="648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974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3751F1-1B82-4782-BD4D-A069C63AE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554" y="124068"/>
            <a:ext cx="9878749" cy="639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542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17</Words>
  <Application>Microsoft Office PowerPoint</Application>
  <PresentationFormat>Widescreen</PresentationFormat>
  <Paragraphs>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Wayne Hummer -- Wayne Hummer &amp; Company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Wayne Hummer -- Wayne Hummer &amp; Company </dc:title>
  <dc:creator>Kent A Garrison</dc:creator>
  <cp:lastModifiedBy>Kent A Garrison</cp:lastModifiedBy>
  <cp:revision>1</cp:revision>
  <dcterms:created xsi:type="dcterms:W3CDTF">2023-07-06T16:29:42Z</dcterms:created>
  <dcterms:modified xsi:type="dcterms:W3CDTF">2023-07-06T16:33:56Z</dcterms:modified>
</cp:coreProperties>
</file>