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5121-AF6F-4B3A-8A57-F7DB1812C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24E86-AA98-40DD-940E-41E7B5649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6174-3B4A-4C37-B8E5-DA0DF710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C9A98-8B03-4BFE-AF7E-E8417862D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9A07-A805-4EFB-9557-BF2FFA3B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5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609A-BFF1-423F-8D18-10E021DB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1CEE4-1080-4502-9423-ED10EED51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0AA0-1F7F-4A41-823A-0D93098B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1C70A-0620-49E8-8A80-A0217359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D0C38-DF35-42A3-919B-66F22EF9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9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C0430-6BAE-44E6-853E-9D828A49B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820C3-323A-4CF6-B14A-0284A0C76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A464E-0795-4CB5-9280-90725674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89283-0AE7-49E1-9550-28F5BE2D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587A1-78AA-4768-A27C-6D37BBB9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E548-26E3-46BB-8FB9-DD7E0ACA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900D-83E5-4445-8BB2-2D6BF14C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0F5C0-E8D7-4F1B-A595-4D60CD20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1DDF-C626-433C-8274-C95D39B2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A035-F269-4872-A65F-D3ED1B28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45C7-C858-4E58-A5F7-49EED441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B1EA1-F849-4403-8F1B-04D466E49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435BD-34C7-487D-B231-F9698982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455EA-A424-4141-A5B0-B41459BB6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3132F-DF9E-4146-8255-1B944DAB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AAB5-93B5-4437-B788-DAB96A6B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D5F0-23BF-4EC6-A2CA-F75AAFDD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26A70-9FD0-4C7C-9A28-B15A6A2B2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E2CB5-15EA-4DB4-AA80-3330B5D7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A174F-0C9C-4E69-B1B2-CC9B610F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82F39-B171-458B-B393-618899DF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5657-C693-409D-89C1-22A84F68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96DE1-6FE5-41EE-8316-C6BECE907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EB685-B9AF-44EC-9597-658A53F7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2DB95-BD51-45A5-92E9-0DF28951F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30EB1-9FC0-49BB-9E30-A58DCC325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31E7F-E0C0-4F3D-AEA7-2C1B6622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CBCD1-9003-49D3-BFD6-0BD11958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E6A46-BEAB-4CF8-9047-1ABB0F52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22DF-FF06-4EE1-A8CB-D1EF759F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2B03-886B-4AF3-8948-4ED7399A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566C7-0FC6-4793-8D1D-E9625837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A781F-6DC4-4F7C-8180-4C9362FE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31F62-9EB8-435F-8997-C6785C0E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750AC-92FC-4D77-A884-F74D19D5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D84CE-3E36-4FBF-A355-EFBA7449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9BBF-4EF7-4797-8CFA-6C2FA422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917F4-A7DD-4DFC-9447-246741DE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4BE64-548C-439F-8F39-33310EF40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79057-E33C-4945-8185-8AE2F791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7C8A3-933F-44C3-B3CD-28306AFE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CDD7C-CB3F-45C8-B12D-533B8B68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2DFF-EBB2-4BA2-81B3-40C13C7F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8F75-E2E1-42FA-AC3A-33FD5D954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869DA-8EA0-4418-BFBD-66F39EC1E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221FA-7DD4-46EB-933C-43371829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3D606-F2B0-46D7-8A9E-35EE8D20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EA641-70EC-4368-B767-34B716FA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D54B8B-6CAA-4640-8609-0CB9C923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01511-B73D-4368-B11A-2D96EB2F7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49A40-41AB-4FA3-AE85-80FEF7CD5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7100-047F-4E65-8225-9EA68161A0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B734-03E3-405E-844F-C7A4B405C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C7F5C-A7C5-414B-82A3-09FE3C4F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7DFB-0FDC-4A7C-95B4-B60D1430F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w-a-pat-patterso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45C3-A1AE-4D69-A5E1-C4B97E36B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W. A. “Pat” Patterson -- United Air Lines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2F332-CE66-4612-81E6-116D97D953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W. A. “Pat” Patterson -- United Air 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3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2751D-31D2-4AED-8BF2-60D144BA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76" y="96012"/>
            <a:ext cx="4995418" cy="64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11644-EF6E-4C61-A297-47BC2641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04" y="128499"/>
            <a:ext cx="9864009" cy="63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339689-8994-4813-BA51-31457F8E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8" y="95315"/>
            <a:ext cx="9942920" cy="64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81F87-2733-46A0-B12D-053AD4162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79" y="133292"/>
            <a:ext cx="9818889" cy="64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7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C289D-55BF-4B44-8766-EF932024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452" y="132858"/>
            <a:ext cx="4920820" cy="63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1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W. A. “Pat” Patterson -- United Air Lines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W. A. “Pat” Patterson -- United Air Lines </dc:title>
  <dc:creator>Kent A Garrison</dc:creator>
  <cp:lastModifiedBy>Kent A Garrison</cp:lastModifiedBy>
  <cp:revision>1</cp:revision>
  <dcterms:created xsi:type="dcterms:W3CDTF">2023-07-06T16:18:04Z</dcterms:created>
  <dcterms:modified xsi:type="dcterms:W3CDTF">2023-07-06T16:23:49Z</dcterms:modified>
</cp:coreProperties>
</file>