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D034-6886-44D4-85B8-13FD44B77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FFD6E-B30E-40B8-834B-5CC4421F4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3679F-B44F-4D4B-A85B-A74564D1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AA1B-5FCA-4FF6-A5E0-AA21144B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88B95-71B5-49D7-999F-464F1CFC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0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571C-9FD3-4B0B-BA6E-558BE7A7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EC1C5-3FD3-4DD6-BD68-DE753C55E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DE74C-2233-4F76-BB71-EA7F99AB9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5216D-1520-434D-BE72-5FD46D5F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60AAC-4188-4BF1-B0FD-E1E88D31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6B204-D825-428D-AC71-CE68F47B0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264CB-5C2F-42E8-9DCA-8414D2DD2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F74AC-DA24-4E12-A3B9-1ED796F4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B522A-2B38-4558-812C-C1F4AD34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29D0D-64EE-4CE2-BF27-C575C647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3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3821-BFCF-4A69-8683-E1402CAC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06C57-56AD-40FB-91DE-1A9C3EA60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EAEC0-510F-47F0-A361-334AF309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162B6-3117-496A-9329-A678B4C8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63EDA-19CE-4439-8ADC-9D3F7C3C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1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FB7C-CB0D-4624-849D-017920CA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CF1D6-4650-4A4A-B3E5-5BD6B6ACF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94BDE-C3E2-47B4-A484-BC52B188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9B42C-3025-478F-9670-24BE67ED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48D2-E37A-4FA0-ACF8-29627C88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1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69F8-832B-4445-8665-9FD333468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FE3F3-4055-4029-978F-273E74E41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6892B-3BCD-422C-9A86-0D85227FC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E4F52-B75D-4B14-A1D4-B8BA85E89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DC8A5-3F76-4038-99FF-C64548EB9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8A0C8-2B5E-4AC8-ACEE-3ED34485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9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2EA5-227E-4F4A-9EBD-C4BC1587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E9EFF-E119-47B0-B43A-285D5E2A0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A9190-3D5F-4EC7-9503-89C44C0C0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661D3-FC68-411C-ACA5-8DFCDC2FE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C20A53-1E3A-4395-AFFE-E9BC76AE8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45E24-5B65-455F-B9D2-925A8DBA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52589-652B-43AE-8173-B0E3B843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97586-4E29-482D-A842-1D0CC1E4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0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38ADB-6A02-4034-8365-AA264252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67EDD-F277-4098-A580-5BCA5F97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D85BB-5532-4A6D-8846-6BA5B86F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F0D0C-C18A-46B3-B2BF-F941D619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1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A51F42-BA82-455F-9BF3-D91DCF90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708F7-5463-4B90-A511-B58DA5D7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183A0-A021-41E2-A269-9CC6040C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6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50C0-19BA-4023-8D30-EF9A555F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EFE9-E223-4D86-B326-762DEA06A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29348-177A-4EE5-98F3-35F4628C5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70A4D-4061-48E9-84A4-C2685FBE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E0333-A9F6-440E-B96F-6228D15D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F46D0-842E-4475-8CFA-8638DF4E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3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3A57-6F10-4B5B-A060-E28ED892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E3607-3FB4-42D2-A05D-AC008502C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5C686-6B6D-4182-90C4-E81B80C3A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1F61D-4F15-4EA6-8FD9-AD4E11D5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FAB05-A868-42DA-98A3-2C516AFF0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4DDCA-961A-459B-9121-B224D77CD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9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F0EF5-E260-41B2-B840-D45CB085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AB217-62B4-45B0-8C74-D3667C1D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92512-B4F1-4CE4-A68F-4A73BF0A6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D2572-EDC1-4B7F-ADC6-91B608763D60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AFD13-A9BA-400E-9CFE-AE7C31098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FACCF-2540-490F-945D-0C976DA56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B48AF-966D-49D2-A7F0-53B741EFB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u.edu/library/test/ibhf/demo/laureates/r-w-hulse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755A-26C6-4F1C-AB5E-6DE7F675D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hlinkClick r:id="rId2"/>
              </a:rPr>
              <a:t>R. W. HULSEN -- The Moorman Manufacturing Company</a:t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DFC19-CE8A-40B5-A789-F8DD6FF06B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R. W. HULSEN -- The Moorman Manufacturing Company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59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D16CF-CE22-4C4A-98B4-DC5709C63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4" y="35614"/>
            <a:ext cx="9964677" cy="650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4D3E3-427A-444F-9260-B199AB323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04" y="69311"/>
            <a:ext cx="9960600" cy="64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D0277-CC7F-4FD5-8495-B5BFDA24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78" y="77454"/>
            <a:ext cx="9999604" cy="64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9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74BFD-8748-4ED7-9B0C-B39F57D7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79" y="125265"/>
            <a:ext cx="9831590" cy="64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2B67C-E582-4B81-A982-E90B93D8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55" y="117622"/>
            <a:ext cx="9815714" cy="64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96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5FD34-0158-4E9C-8A58-D7564A84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79" y="77971"/>
            <a:ext cx="9940647" cy="6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56B7B-B97C-4373-AAE8-5E07B610D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03" y="114174"/>
            <a:ext cx="9922967" cy="641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47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44BA7-6CF4-4977-96E1-D445D5932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28" y="38474"/>
            <a:ext cx="10030887" cy="648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9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09E3B0-E14C-42E7-84FB-17B911CE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31" y="110999"/>
            <a:ext cx="9850172" cy="64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7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0BD27-C98C-4A2E-87F0-C70E30B59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79" y="147416"/>
            <a:ext cx="9844290" cy="63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8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9234AE-8F4A-4C8F-A47B-4CF0C298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576" y="81793"/>
            <a:ext cx="5003807" cy="643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7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BF663-D77E-4DFB-B16B-7E4BE658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03" y="110777"/>
            <a:ext cx="9922967" cy="64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9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3ADC78-84AA-4407-AC39-3C237CDC0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576" y="73225"/>
            <a:ext cx="4978641" cy="64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1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4DDF0-4429-402F-80F0-6588C869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80" y="134565"/>
            <a:ext cx="9827278" cy="63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120A09-739D-4851-AD41-E0224F77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5" y="86474"/>
            <a:ext cx="9939510" cy="64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073E25-29DC-44D6-8311-B672DF2B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04" y="112180"/>
            <a:ext cx="9910266" cy="64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03DDE-9A98-4F50-9361-E82DFF4A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54" y="127461"/>
            <a:ext cx="9878749" cy="63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09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0556C-E49E-455D-99F6-00BDDDD8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5" y="94488"/>
            <a:ext cx="9905954" cy="64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0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A58-DF64-4013-9F34-F3230DDF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0" y="108973"/>
            <a:ext cx="9879651" cy="640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96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35E1D-76CA-4A92-B0F0-5B4076120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55" y="121464"/>
            <a:ext cx="9819791" cy="640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7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23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R. W. HULSEN -- The Moorman Manufacturing Company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R. W. HULSEN -- The Moorman Manufacturing Company </dc:title>
  <dc:creator>Kent A Garrison</dc:creator>
  <cp:lastModifiedBy>Kent A Garrison</cp:lastModifiedBy>
  <cp:revision>1</cp:revision>
  <dcterms:created xsi:type="dcterms:W3CDTF">2023-07-06T15:13:12Z</dcterms:created>
  <dcterms:modified xsi:type="dcterms:W3CDTF">2023-07-06T15:20:47Z</dcterms:modified>
</cp:coreProperties>
</file>