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CFEF-F8DC-4213-A511-642408B3A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F1C97-1293-4F52-8C7B-FCEC6E000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791DE-3E6A-43D5-A246-794F2ACD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E91D-35EA-4E72-9330-417CFA2813F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D44C9-57E9-46FF-A3D6-36B107DB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E35E6-3E87-46E8-936C-CD9D89AD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7A8-7494-4487-8936-46888F5E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4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AA55-C022-4AA5-84F5-3F83CDD3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A5608-13EA-4B64-9533-4C2960F9D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69B78-1775-4E59-8D09-BF5609A6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E91D-35EA-4E72-9330-417CFA2813F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F5936-11DB-45E2-82D4-22D9B9AF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7FA1C-7CE6-452A-BAEE-7B7194E9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7A8-7494-4487-8936-46888F5E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FBE7D0-5DAA-4183-8417-12E47CCC6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57A66-46C1-4EB9-B57F-4ADB56BDF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66E10-E548-4962-A277-71314D3A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E91D-35EA-4E72-9330-417CFA2813F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BF291-DBFC-4592-9F6E-7F507BBD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052A6-2774-416E-AB94-0A06A749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7A8-7494-4487-8936-46888F5E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E8C8-8B50-4A9C-8CDE-FC8E19BB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6C97-6FA6-4C25-9A41-416536AE3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5FD29-AF53-4AFD-B395-71537789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E91D-35EA-4E72-9330-417CFA2813F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6D9D-2A61-45BE-B84D-DB46A74E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49051-4D8D-4562-9F06-FBEED69A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7A8-7494-4487-8936-46888F5E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2C1B-683D-4816-A2B0-0484B07E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D9401-9491-4374-9EE5-682AC3525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B0DD-1F3D-4D8F-80BB-8754D062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E91D-35EA-4E72-9330-417CFA2813F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8A760-F42F-4697-8294-0059DE74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AB381-6B1D-4267-9413-9469C746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7A8-7494-4487-8936-46888F5E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1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2D7C-7E15-41CE-92F3-812B83BD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01DE-C22A-4D85-B71D-ADE0ACE80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FD1CB-2F20-4774-9F8C-16CAFBBFB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4348F-717F-4E2C-862D-1A1F68F5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E91D-35EA-4E72-9330-417CFA2813F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2474D-D3E3-4D73-9AC0-950CA35E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EAA99-C23D-48C2-8034-1179106A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7A8-7494-4487-8936-46888F5E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BA40-7F20-4A47-BF7D-C9F8E949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F86EE-DDA7-4234-AAF4-7F38176CE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DBEAF-CA87-4F62-A37E-3EDC4687C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153D1-9163-41AE-A906-9FDB4861B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67358-955E-4281-9057-761C92E6C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8A6AA-4AD8-40B1-8285-67E38EC0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E91D-35EA-4E72-9330-417CFA2813F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349B9-8587-457D-A45B-45B1C0DD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A2D30-168E-43AC-9CFB-0B095B22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7A8-7494-4487-8936-46888F5E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60D9-0F9C-4FC6-AA83-80A52728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943C7-5584-4DFB-A3C6-B1AFFE4C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E91D-35EA-4E72-9330-417CFA2813F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B44A6-21FF-4017-AE3D-C899FBC8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B6EA3-A4A4-4E7C-8C02-9C5CAAEF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7A8-7494-4487-8936-46888F5E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58BFA-9F76-4D86-9225-C6037F39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E91D-35EA-4E72-9330-417CFA2813F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CA9AE-3ED6-4E11-A467-4BEE56E5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0CD1-8DD6-4DCC-969C-AB9515DF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7A8-7494-4487-8936-46888F5E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9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B022-BE4F-40E0-8A66-7B3A1523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C9ECD-28C3-4474-B2D5-EA6AB962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4E1ED-4431-4DE0-9C47-FE28A8285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68996-042E-4165-B323-FFD6B5E6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E91D-35EA-4E72-9330-417CFA2813F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07F46-F1D9-4752-B4D4-A537B7DE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8197D-1C78-4C3E-B689-810813B8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7A8-7494-4487-8936-46888F5E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2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DBB3-71E4-444F-A2D1-3824CAD9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DC8AF-16BB-427A-B7BC-D81220635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8940B-2634-43B3-B763-E283F8D0C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B45FD-5485-45B8-94CE-5EB65C3D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E91D-35EA-4E72-9330-417CFA2813F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A3081-B97D-4E60-949C-58608E8E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EEF60-6019-4ABC-9D27-E632F291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D7A8-7494-4487-8936-46888F5E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8FEB4-A895-46C3-A115-B91979B7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4935-AEC6-4FA2-B66A-F62478E16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4B1DF-0B04-47F7-AB2C-0D34F17CC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AE91D-35EA-4E72-9330-417CFA2813F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CC755-8572-43E5-9B51-C02C0CD18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AD0F3-655D-4B09-A541-3BAE7DC5B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D7A8-7494-4487-8936-46888F5E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ray-kroc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EB8A-3A34-4213-A93E-16882E9E5E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Ray Kroc -- </a:t>
            </a:r>
            <a:r>
              <a:rPr lang="en-US" u="sng" dirty="0" err="1">
                <a:hlinkClick r:id="rId2"/>
              </a:rPr>
              <a:t>Mcdonald's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39E2E-CCB8-4A82-9825-020EF311F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Ray Kroc -- </a:t>
            </a:r>
            <a:r>
              <a:rPr lang="en-US" u="sng" dirty="0" err="1">
                <a:hlinkClick r:id="rId2"/>
              </a:rPr>
              <a:t>Mcdonald's</a:t>
            </a:r>
            <a:endParaRPr lang="en-US" u="sng" dirty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0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B2F5C4-157F-44CA-8426-623B41DD9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051" y="146756"/>
            <a:ext cx="4954610" cy="63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5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13714-B5A1-41FA-979A-032BE342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53" y="105762"/>
            <a:ext cx="9891449" cy="64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0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C7D4FA-161B-468D-A42A-2CE0A9D54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04" y="114386"/>
            <a:ext cx="9859932" cy="64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8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7627B5-9134-47BE-9104-99C2B2857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77242"/>
            <a:ext cx="9915480" cy="64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2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C5C582-6D60-4F12-85C9-A938D93D3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423" y="97943"/>
            <a:ext cx="5077738" cy="64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3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Ray Kroc -- Mcdonald's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 Kroc -- Mcdonald's </dc:title>
  <dc:creator>Kent A Garrison</dc:creator>
  <cp:lastModifiedBy>Kent A Garrison</cp:lastModifiedBy>
  <cp:revision>1</cp:revision>
  <dcterms:created xsi:type="dcterms:W3CDTF">2023-07-06T15:24:42Z</dcterms:created>
  <dcterms:modified xsi:type="dcterms:W3CDTF">2023-07-06T15:27:39Z</dcterms:modified>
</cp:coreProperties>
</file>