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7565-8E1A-478C-9C6E-439C5F826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8630E-433A-4D47-AB01-FD0B2DFA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3B642-9697-4BEF-921A-8DBC323D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A586-CC2E-4F47-BCB1-7240C7D2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4E44-6FB6-41A8-9D44-77801B59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4830-F9E3-4B47-A2E4-A1007AFC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D3C61-2DD3-4BB2-B165-68DA87019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280D-C52B-49A0-B432-8482E37F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47EA8-A76F-4F14-A206-C4D8EE09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98CBB-B184-4746-8A75-726EC051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E2976-8C62-41A6-B20B-352FC61F6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0788B-4152-4975-A008-5BBCCC604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30944-C188-47F7-9EA4-D2D42BCE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C1365-93C1-412D-9DEB-ACBCACD5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48A2B-FDF9-4C4A-A4DE-D645B70F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64E-B75F-43A8-8306-568791A2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9D57-2EE8-4EBA-B5FC-CC2AF999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0DC36-018E-4753-BC40-15CC82A4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256CB-EA41-40EF-9C3F-ECCAEA33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CE59A-A5A0-4BDF-B9A0-33300056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2AAD-2A1E-455F-AE4F-63A2F7FC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31D86-EFC4-4C75-8D1C-A08E6755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EE6E-FC7F-4017-BA12-F02E66BB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F30D-15DA-46DA-B016-EA509343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CA01-17DC-44C0-8026-BF7A87D6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ECCA-94F0-42E5-B5E5-7F9C7FF5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ED28-26DB-4BC6-99DC-74BD366C4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6DBE-C198-4FAE-BB27-97EE225CE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7FB88-3FCC-4E12-BE14-9CF75A92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76534-8890-4319-A216-ED1C0EA7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9C01-0B83-49E8-BFE7-F4B41724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02AE-F127-4FCA-970D-E72E2EE0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60D23-1CD7-4559-AB8F-BBAA32469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95A65-8182-4A86-870C-01B004502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76B2B-BAE2-4F68-83CE-3D683D428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CF319-3E7B-4665-9F39-0CE7F956C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F1166-ACED-4290-8BAA-A0BFFC46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1EB37-F6F6-412E-991B-842EBD28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26BB4-A123-4E8D-A739-F23AB94B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6FFA-2B23-4666-900B-65B13C88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B9102-8EE4-4BEE-A180-93991A30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D1584-B141-48E2-B9B9-7EF8C663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50D81-D9E7-4C46-9978-148ABBB9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247B8-0F47-4F5C-B684-E3DFA248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00E82-D798-49F2-A336-20847861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CE012-727C-4F10-9099-F00E4A78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6C50-92AF-44CD-8F5A-5AE96DF6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03BC-BBB1-4E0C-977D-382C81D9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21BBC-BF11-4635-8FEC-EFE2B4894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D5391-CE37-4236-9237-E83D0B85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00F17-B7FB-4558-A17D-1507F7D6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7C59B-CB47-4BAE-B1BA-094723DB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2BB7-EC59-436F-A052-4163B903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3B555-5BC8-4313-99B4-9A2C500E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6FF44-10B0-4F38-B4BC-FCF33276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96159-62BF-48F9-9274-8C63D8C6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484A4-AE9E-4991-AD64-D073A218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D4EF8-0DFE-4473-BD75-80DC19FF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0452F-CF6E-4C0B-AAB6-B4811881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C6D2-D2CF-4A4A-B762-94AFEA356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5692C-C8FD-469E-AE1D-DFC0285F6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68E6-4039-4562-9BA3-22427F70C03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32EDB-589D-482A-B468-6BCEC0B72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B6607-BE22-47AE-8946-5069CEC69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B04B-4512-40C5-9822-5317A4EC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paul-galvi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EFA8-BC3F-4889-8E8C-D68E0A677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Paul Galvin -- Motorola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4C392-6314-4D17-937A-4F9E4FA6A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Paul Galvin -- Motorola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0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9B206-F56F-4B83-96F5-F0F0D232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00" y="104270"/>
            <a:ext cx="5011293" cy="64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114F5-08D2-4FA2-BFC0-8FAA8976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03" y="61063"/>
            <a:ext cx="9973301" cy="64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2B48F-B0A0-4E20-A7E7-995B8CDC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24263"/>
            <a:ext cx="9869223" cy="63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7D721-C2CA-49E1-88A2-3CBF82EA1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5" y="115605"/>
            <a:ext cx="9889176" cy="63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AFBBE-E877-4493-B175-B1897AA8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66292"/>
            <a:ext cx="9962639" cy="6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565BF-E6E4-46C4-A55B-16D3FAA8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17579"/>
            <a:ext cx="9836804" cy="64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52AEC-E76B-498D-95B8-BCA7F5F4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27" y="131082"/>
            <a:ext cx="4892478" cy="64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Paul Galvin -- Motorola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Galvin -- Motorola </dc:title>
  <dc:creator>Kent A Garrison</dc:creator>
  <cp:lastModifiedBy>Kent A Garrison</cp:lastModifiedBy>
  <cp:revision>1</cp:revision>
  <dcterms:created xsi:type="dcterms:W3CDTF">2023-07-06T14:57:53Z</dcterms:created>
  <dcterms:modified xsi:type="dcterms:W3CDTF">2023-07-06T15:02:01Z</dcterms:modified>
</cp:coreProperties>
</file>