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8739-D634-4CDD-8223-C397A8BF1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CCCAB-510B-4E9B-8B68-7B3AB93B6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E759-5F71-4DEC-8B24-AE9F15E7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9939-9CFB-4B6B-AB6A-336BBB0F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D563-62C1-485B-A259-E8D480FC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1111-1D0D-461F-8142-009DED79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6D02B-2AA8-4B40-AC62-327E120E6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C0658-965C-478B-AAB7-5AD7230E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057D-418D-4D4A-AEFA-4AC8125C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9F0F-E8E4-4AA4-BA06-E1FF52AD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F6252-9CFD-46B1-944A-6B693F8DC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8A65E-841D-4AF7-AFC4-5FAFFC0BB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B5E3C-4E1D-4ECD-B17D-DA51A62C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9965-46E6-4C97-96C1-4B3471D0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1E2BA-3AFD-40ED-AA76-588CDD7C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BAB3-A11E-4846-97D0-986A4D89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B336-B5A4-47A2-B902-EEE364C3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7FE7-2C9E-469E-B740-5D6D187A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33C2-D325-421B-9AEE-80DC385E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1E59-574F-4E49-AD7A-950BBDB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1F17-B8F3-4CD0-BB6D-3C65A1C4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6F3CB-94B6-4A47-9E4F-CA54182E9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B246E-88E2-4479-AFCD-2FC251AA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4358-2BE2-43AF-AD91-FA04C797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A8093-3A5C-48C9-8698-FD9B19F3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2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5208-BC5C-4218-AE51-BAE4F6F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5E07-1A28-4AED-8327-404B7550E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C7CF8-4EE2-45AD-B218-9B110C5B0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30736-4BF7-4400-B4D3-24CDCBBF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30617-8C33-4195-B2BD-FC9D9048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6ABA2-2CFA-40E9-85D3-E8BB47E0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7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393E-1C16-418C-85C7-A899B1DB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168A3-8E8D-41D9-AD23-1CCFA850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E5477-3E84-486C-979D-DFE0082A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9272-CE38-4A00-B09F-BDB9DA4E0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9371D-6B80-46E5-A80B-066452333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9D7D4-61AC-4261-88DD-E972996B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3341E-8CA7-4174-B1DC-5257899A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517E-5E9F-4A60-B26C-F4A07766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DA16-9AD3-417D-A711-A88685CF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BF518-3514-4694-B4C7-EEAD6F98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F6493-726F-497B-9BFA-E7E5C4E0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6F181-92B5-4DB5-933B-8110289F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CF063F-885E-4D2F-944A-88FA0AF6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B2B3A-42CE-404A-829A-D39E13D7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5768-06E0-4D09-B0A4-E650F2C7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DDFE-F5CA-41E4-B5BB-7C7DB231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A618-F6DB-4A2F-80FC-9BDDADE7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740D7-D00F-43D1-A697-B2801B70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83D9E-EE83-4540-9140-E7AB39CF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8DA4-B03C-46D0-9605-12BFA43E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B2F6-F7C0-4C60-B11E-EC69512B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3B72-636B-42BB-822A-9815355D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BECCF-4E38-4C78-B55C-077B0219E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9DCA3-3F32-44FC-B0FB-534F97F92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B4CC-D4BC-47D9-9F6F-50A61C7E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ABEDA-7FB8-4115-AF89-08732EE0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2DBB9-6F10-4106-804F-1062DE70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EF6FD-8764-471E-8D18-DF21D403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A99C7-CED1-4B46-9A0C-D33965586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375F7-6E1C-4306-A135-06D0B7D39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281D-B4DA-45C0-9A9E-27F7B439767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E65A-7AD6-4E28-AF6D-74659D972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323D-CFFF-4F04-96B8-F6C61FD8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0C5-37FD-4930-871E-D7BFAA94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servicemast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C86B-4BAD-4A2A-BA74-40C3FF9BB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Marion Wade -- </a:t>
            </a:r>
            <a:r>
              <a:rPr lang="en-US" u="sng" dirty="0" err="1">
                <a:hlinkClick r:id="rId2"/>
              </a:rPr>
              <a:t>Servicemaster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C6483-16EA-4660-B19C-50A11C4E8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Marion Wade -- </a:t>
            </a:r>
            <a:r>
              <a:rPr lang="en-US" u="sng" dirty="0" err="1">
                <a:hlinkClick r:id="rId2"/>
              </a:rPr>
              <a:t>Servicemaster</a:t>
            </a:r>
            <a:endParaRPr lang="en-US" u="sng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3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F0F56B-CB7F-41F5-B5E2-32E92576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78" y="89229"/>
            <a:ext cx="9986903" cy="64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BAA43-6397-4D0B-8F6E-D95C0ED9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88260"/>
            <a:ext cx="9940647" cy="64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02478-A784-46E8-98CC-5BABB7C7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02537"/>
            <a:ext cx="9923869" cy="64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899819-E013-4605-82F3-E5220AB1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01" y="128631"/>
            <a:ext cx="4960960" cy="64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74DA8-0D4D-4AE5-A84A-CBA8A936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76" y="192313"/>
            <a:ext cx="4945085" cy="63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3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53DAF-BA57-44AA-ACED-92A19494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40059"/>
            <a:ext cx="9851543" cy="63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D3726C-B78A-4960-A07F-8E714559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160113"/>
            <a:ext cx="9807325" cy="63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2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0AC50-3CD9-42F1-8B02-B5DA6BCA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8" y="153862"/>
            <a:ext cx="9842252" cy="63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0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900F0-E231-4FF1-83DB-847DA60B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45410"/>
            <a:ext cx="9831590" cy="63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5778B-BC3E-4E24-847F-BDF00BAF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53" y="90071"/>
            <a:ext cx="9941783" cy="64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02771-C143-41E1-A993-962C4CFD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4" y="96518"/>
            <a:ext cx="9897565" cy="64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E063B-FB13-4329-98F4-83861D83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77" y="104492"/>
            <a:ext cx="9936804" cy="64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7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Marion Wade -- Servicemaster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Marion Wade -- Servicemaster </dc:title>
  <dc:creator>Kent A Garrison</dc:creator>
  <cp:lastModifiedBy>Kent A Garrison</cp:lastModifiedBy>
  <cp:revision>1</cp:revision>
  <dcterms:created xsi:type="dcterms:W3CDTF">2023-07-06T14:48:26Z</dcterms:created>
  <dcterms:modified xsi:type="dcterms:W3CDTF">2023-07-06T14:53:53Z</dcterms:modified>
</cp:coreProperties>
</file>