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20BD9-2BE0-4AA5-9232-817BA3D59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333495-34E7-4C8A-9123-348F265E1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4C7A-BF64-44EE-8E0D-F833996E1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AB87-A09E-4C3D-80F9-A1E1D2EB67F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31FF6-96D7-441B-B3FC-138821ADC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D321C-5AE6-40E0-8F18-16B3B1C7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AAE7-C9F2-4344-8CB7-A288F124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4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9FD3-9F16-40B7-83AA-56DBB38EF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21A4C-A173-47A0-A274-619AD3507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7B19E-95C1-4FE1-B9EF-C26499D3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AB87-A09E-4C3D-80F9-A1E1D2EB67F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78370-07B7-457B-BA41-0B4BB940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2B585-9222-4DC2-ADCF-F6FCEB819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AAE7-C9F2-4344-8CB7-A288F124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2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943540-2424-4296-8C2F-3D23EE1F4A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4BB60-0A84-4A44-B117-000D3DAD3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12F49-C3EC-4794-AB4B-DF3C692C5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AB87-A09E-4C3D-80F9-A1E1D2EB67F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31FC3-4858-46C1-81CE-8156BC1C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871CF-FA3E-4158-80EE-91EB5416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AAE7-C9F2-4344-8CB7-A288F124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DAE07-8771-446A-8CC7-6EA371E5B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4600A-E4BC-45CA-B560-BF7D684B6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357C5-99D5-4F65-9E1B-8EF78075D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AB87-A09E-4C3D-80F9-A1E1D2EB67F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50B89-E729-464C-A6C9-71650BDB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6469E-3AC2-45EC-9A7F-8E66851F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AAE7-C9F2-4344-8CB7-A288F124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7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E2EE-3431-4D78-AB54-B78C2822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2665D-1924-4F81-818F-1B8D6549C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A1F47-94AF-458A-8FB7-0ECC76BEA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AB87-A09E-4C3D-80F9-A1E1D2EB67F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A37D6-386E-41FF-9683-E022F44E5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E26EB-3F1E-4AB3-9024-BCC70802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AAE7-C9F2-4344-8CB7-A288F124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8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18324-BC69-4C94-B197-9BC026E9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DDED-139F-4AD0-8C92-BE882C323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A5E62-6D26-44AE-B9B1-DD5AEB718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831ED-CC75-4812-8848-F9C05FE05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AB87-A09E-4C3D-80F9-A1E1D2EB67F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BB2F4-90EB-49CE-BDB8-D35E1EB9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E0667-ECEA-4278-A86C-4144ECA9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AAE7-C9F2-4344-8CB7-A288F124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2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92DE-DE56-4E8A-A648-D6F43929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DF75C-9782-44FC-BFE1-1FE55FE1F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B89FC-A56D-4169-9C24-7E16DC4E5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B09C17-0073-4C01-A438-5A900E4F3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EE5FD9-9FBB-463A-9F7B-B0091BBB9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C465FC-59E4-488F-8BDC-0163BE45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AB87-A09E-4C3D-80F9-A1E1D2EB67F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269A6A-F895-4452-9767-D90842341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5DBC67-6C73-4D2F-9272-D4707ACED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AAE7-C9F2-4344-8CB7-A288F124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9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E828-C0A2-402F-AA9C-38C6C31B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9C850-36F5-44EF-8B2E-1E21A311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AB87-A09E-4C3D-80F9-A1E1D2EB67F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85BD6-78D9-4F5E-B89E-949E6710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BC625C-D440-4BBC-B075-4387CF2AC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AAE7-C9F2-4344-8CB7-A288F124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6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9667A4-7B85-4EFC-97E4-293DF7CC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AB87-A09E-4C3D-80F9-A1E1D2EB67F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FF8C78-9B7E-4CD9-BDAC-29CF6116D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25BD6-D656-4913-B780-6E2C24C5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AAE7-C9F2-4344-8CB7-A288F124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5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FBE34-B499-4347-8C9A-02073956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686B4-234C-4D46-A784-143E12F56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22380-23B9-429E-9CF4-5B3D8EBBF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11B74-186B-4DCB-90B0-6F2FFA48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AB87-A09E-4C3D-80F9-A1E1D2EB67F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03ADF-365D-4725-AB0A-EE247C5C0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DCF34-9810-4DAF-83CC-E577474F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AAE7-C9F2-4344-8CB7-A288F124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6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11D55-77E9-4146-AF34-2802CF04D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ADD93D-3F2B-4D82-8324-08EA3D1C2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98280-9BF4-40FA-97FC-0854EEDD9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712F2-DA6B-4C02-98BE-957173F5D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AB87-A09E-4C3D-80F9-A1E1D2EB67F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96D6B-F97C-4C54-8851-C0AF0576C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8A6AD-7724-4E29-8B54-AF1E76E9D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AAE7-C9F2-4344-8CB7-A288F124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6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AD01F1-21DB-43F5-95B4-FF40FD60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44A71-7A20-4007-9E3E-3050DB3D4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6FA26-C050-4DDF-A6F7-C060A0845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FAB87-A09E-4C3D-80F9-A1E1D2EB67FA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C96D8-4BA8-4C02-8ACF-71CAE7AC4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90C13-8E18-4C14-A57D-8BC75D694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7AAE7-C9F2-4344-8CB7-A288F124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9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servicemaste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FDD90-DE8B-488A-937D-634CED1B19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Ken Hansen -- </a:t>
            </a:r>
            <a:r>
              <a:rPr lang="en-US" u="sng" dirty="0" err="1">
                <a:hlinkClick r:id="rId2"/>
              </a:rPr>
              <a:t>Servicemaster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22A76F-A584-487E-9365-2ADB016AB3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Ken Hansen -- </a:t>
            </a:r>
            <a:r>
              <a:rPr lang="en-US" u="sng" dirty="0" err="1">
                <a:hlinkClick r:id="rId2"/>
              </a:rPr>
              <a:t>Servicemaster</a:t>
            </a:r>
            <a:endParaRPr lang="en-US" u="sng" dirty="0">
              <a:hlinkClick r:id="rId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3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F00349-2A81-4D96-B7F0-02BDD7DF4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554" y="152541"/>
            <a:ext cx="9945861" cy="636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14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2C9E56-D4AE-42B0-A830-8FFF09449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04" y="103344"/>
            <a:ext cx="9985767" cy="642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14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DF1B04-C50E-4830-B43C-695DCB1A1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729" y="157849"/>
            <a:ext cx="9825240" cy="63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64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6F545-C2AF-411B-8AAB-9237098C2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350" y="87117"/>
            <a:ext cx="5076367" cy="64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4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D8FFB3-6049-4B01-8D77-7D6EC373A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276" y="97766"/>
            <a:ext cx="5033051" cy="643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3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AC178-1189-4882-A481-056E92634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554" y="136277"/>
            <a:ext cx="10054918" cy="637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1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9E3798-7A86-4839-828D-6DEC4E59E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78" y="138694"/>
            <a:ext cx="9890313" cy="640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3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6DAEC7-D600-4399-A949-2A39EB9E5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78" y="144612"/>
            <a:ext cx="9940647" cy="638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7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4D8EB4-347B-4F7A-A3EF-BD5D15D8A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28" y="98116"/>
            <a:ext cx="10014109" cy="642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3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D6DBED-A589-44DC-B9A0-7C0A907C8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04" y="161376"/>
            <a:ext cx="9826376" cy="640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4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DA675B-ED6D-4D63-9909-86445A064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79" y="116118"/>
            <a:ext cx="9936335" cy="641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4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7DB14D-2AC4-45DD-9C1B-F448D73D4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328" y="124102"/>
            <a:ext cx="9951309" cy="64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18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Ken Hansen -- Servicemaster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 Hansen -- Servicemaster</dc:title>
  <dc:creator>Kent A Garrison</dc:creator>
  <cp:lastModifiedBy>Kent A Garrison</cp:lastModifiedBy>
  <cp:revision>2</cp:revision>
  <dcterms:created xsi:type="dcterms:W3CDTF">2023-07-05T17:18:13Z</dcterms:created>
  <dcterms:modified xsi:type="dcterms:W3CDTF">2023-07-05T17:24:10Z</dcterms:modified>
</cp:coreProperties>
</file>