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8AAA-F7BA-4632-8CF8-763C162D7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28F85-77A5-419F-A021-E0A18F09D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48CE9-6014-40F0-995B-C29AFFA2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1E1D-3252-4CE4-9081-B7E0BDDDFC6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69B20-A7B3-45CA-B26A-C97DE1C4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B21F0-5191-4DED-86CF-954A5821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6D0F-0BEC-4EAB-B638-C5F488D8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5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F0EB-1D9C-4C26-A34A-02F2C3C0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D3C5C-4A9B-49B7-90CD-5EC681457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397EB-2395-45AB-8AF1-3C4655F3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1E1D-3252-4CE4-9081-B7E0BDDDFC6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053FD-B467-444F-8513-47640E94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C237A-4876-4FDF-B17B-4C6CB322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6D0F-0BEC-4EAB-B638-C5F488D8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C883E-30AF-439F-84EC-673B80414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7AE21-400D-4DF0-A8E2-DE92F3737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7BC68-9770-4D3C-8D21-0B9A6A5C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1E1D-3252-4CE4-9081-B7E0BDDDFC6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DEE47-087F-46B7-AF1E-71902F19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58F7A-61D6-4D98-B9F1-1AF7AF33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6D0F-0BEC-4EAB-B638-C5F488D8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574D-F2F8-415C-A83B-E32B425C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C7E1-7B0A-4598-A491-BE086E252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299F3-C4F4-4517-A940-2EC82DBB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1E1D-3252-4CE4-9081-B7E0BDDDFC6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15C9-BEE7-456C-9F9E-3B1C5705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0874D-A087-4291-AACC-1167A2FE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6D0F-0BEC-4EAB-B638-C5F488D8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4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94CB-EDFD-45D7-B57A-FA871667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41A89-FCE6-4611-BE1B-71E1B4411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0862-5255-4E46-BC87-1E330864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1E1D-3252-4CE4-9081-B7E0BDDDFC6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52D0A-08DD-401D-9F4E-801F2D6F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81DB1-F2B0-4668-9CCC-5D996AAF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6D0F-0BEC-4EAB-B638-C5F488D8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CF23-2AE1-4586-A0D1-864C00B7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F674-8119-4361-97FB-0382792BC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4D5E0-FC2A-45B9-B52F-ABED8984B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F4605-5DE0-4DAC-8C24-D9FEE779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1E1D-3252-4CE4-9081-B7E0BDDDFC6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DCC8D-25E1-4EDB-B173-F40B4721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15F8B-2179-4FEC-9F64-CF9918FF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6D0F-0BEC-4EAB-B638-C5F488D8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2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9C48-75C4-489B-B234-CD81A10F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7DBC9-13D1-4D2F-9CE0-53B3A4727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85475-7A01-4291-9F73-E68590CFF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CB647-C2B4-40AA-9039-91195DE1E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6AC71-3B75-4A27-947B-90FF56A88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7BCAA-D67E-4847-92B7-98661C58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1E1D-3252-4CE4-9081-B7E0BDDDFC6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03E59-9DD0-45B4-A273-8B091686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7BF9E-8888-4CE8-BC5F-C1E2D3AD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6D0F-0BEC-4EAB-B638-C5F488D8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7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5BA0-DDFC-4373-ADBF-32C57DD3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7FBD8-84D4-45D7-ACDB-3255F4E4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1E1D-3252-4CE4-9081-B7E0BDDDFC6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298B1-B309-4207-BBA5-2E875664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20452-5616-42B4-9F8B-54C3B660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6D0F-0BEC-4EAB-B638-C5F488D8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37495-6277-40B6-B28B-AE07DCC0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1E1D-3252-4CE4-9081-B7E0BDDDFC6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85F5D-C795-4851-A6F4-6D476844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CBC78-B3AD-448B-8459-8FB9D1BF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6D0F-0BEC-4EAB-B638-C5F488D8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1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DE6A-3F7F-49F0-A84B-8FEADB82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251E-E3B1-4831-AC1F-33649497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8369-DF64-4DDD-91C7-2310FA608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27C36-B80D-4865-8FD8-D33ECB3F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1E1D-3252-4CE4-9081-B7E0BDDDFC6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70EDF-E544-4D1D-948E-AB594C82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B4F91-9FD7-4AC8-B8C7-7EB51F21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6D0F-0BEC-4EAB-B638-C5F488D8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2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5A8A-8A80-4783-BA24-99598780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DC6F9-A65E-4E64-B490-5479A2555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B6CC0-C5E9-4B89-A670-3742E3132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FD9C4-A1F6-4F78-B30E-76B985CE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1E1D-3252-4CE4-9081-B7E0BDDDFC6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EFD99-A6A9-4211-BD12-0DB68211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D3643-3025-4C72-B59B-DBFD1AAA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6D0F-0BEC-4EAB-B638-C5F488D8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8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0AD68-4B03-41ED-B992-9E8302A2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68B92-57D1-4B09-9FDF-8E8D768AC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F9FFB-CEFD-4819-A217-97F899B94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1E1D-3252-4CE4-9081-B7E0BDDDFC6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A2A50-2EFE-42CC-840A-E57EAC8D3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E2616-7325-4CFD-AACB-33A11B5CF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76D0F-0BEC-4EAB-B638-C5F488D8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6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julius-rosenwald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7B75-D6E5-46EA-8BE8-E20C44D490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Julius Rosenwald -- Sears, Roebuck And Company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780C3-1A8E-44A7-8992-8A62559DE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Julius Rosenwald -- Sears, Roebuck And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8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FAB135-6887-4CA0-B760-13DF8A080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050" y="24698"/>
            <a:ext cx="5105612" cy="65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6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8D54EF-E77F-4C7C-9520-AE4FFCFF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8" y="69719"/>
            <a:ext cx="10058093" cy="647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3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89C62-73FE-4345-BD22-C4E2E415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926" y="161673"/>
            <a:ext cx="4880011" cy="64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2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Julius Rosenwald -- Sears, Roebuck And Company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Julius Rosenwald -- Sears, Roebuck And Company</dc:title>
  <dc:creator>Kent A Garrison</dc:creator>
  <cp:lastModifiedBy>Kent A Garrison</cp:lastModifiedBy>
  <cp:revision>2</cp:revision>
  <dcterms:created xsi:type="dcterms:W3CDTF">2023-07-05T17:08:41Z</dcterms:created>
  <dcterms:modified xsi:type="dcterms:W3CDTF">2023-07-05T17:11:52Z</dcterms:modified>
</cp:coreProperties>
</file>