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2247-07C9-486A-B4BF-CD6B237FB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84491-0CE9-4F47-86B7-D5FEF274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FEC8C-4E98-42FE-B549-555AE698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AF064-FA7B-4B88-A9CF-7E4EA76D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002E5-DE03-4D9D-BAD2-704DE89A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9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6DD3-5F40-4282-813F-CEA1E0F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8960E-2E14-4ED6-B7FA-E551D2D2A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776B7-86C0-42AA-93BB-5B5CF1DB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BCD0-87E0-4609-888A-7016E922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5747-75C7-4BCB-93C2-EFAE49EB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1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D4533-CAF0-4E49-9334-32EFADBD7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3AC04-F44A-4ED2-AAD7-78A6200ED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2D962-83D7-480A-92A5-7D6402A4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60998-DA66-48DF-8227-F1120966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0F97D-576A-43D7-888D-FC2AFA3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AE91-3CE6-4BAF-9E0F-4162AC20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93487-E0FB-454A-A180-2A0923965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F9AC7-4075-427F-9103-BE6EF1C9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13ACB-E7C8-4F31-95A2-ED40238E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3D277-E708-4788-897F-5F5F14A5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1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23AB-9CC7-4593-A30A-D892CB94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EAD93-A336-4E5D-AEC0-824AAB02B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35548-7B92-483D-8F88-20C181B4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8C430-8912-49F9-B812-3E9B4A44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4CFDD-DBFA-4B5F-8CF6-E37D1047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3081-A5AE-46CA-8762-A4820367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89519-5833-493A-9F06-6D2A4EC31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3B9D6-AA86-4888-9AAC-36782DEA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6F135-281C-4F4D-BC47-8BE3E6FD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5B1D5-8D8E-475A-87E6-05ED8C5E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D6698-8719-4CAB-BA82-EEAC691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4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6441-F2FD-4EC2-AC02-76F24F44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1A253-CEE3-47A5-B402-56E2EC4F8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6FF39-9CB0-401C-A203-984B32C90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150F02-1240-41C1-932D-C532F3C01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7BA3F-A015-4F95-9DA4-709942B60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668E7F-0604-41FF-A4CF-AC437464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ACB1B7-674F-4D37-BF98-3C8BACD0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45FCA-7B09-49B3-BB31-8C327A63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4067-5B71-44C5-AED4-7DA8F3F4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46FBF-93ED-4F7E-BE8D-A664EA6B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E5ECA-EB14-4002-8BBD-84E09292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1D3FA-EE1D-4CB5-A45B-86D07D64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0DADB-178B-4A59-8EA3-A82E8C8E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90EBC-76A9-46EF-9F8C-62DD4DA8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FEE78-47BB-48B9-AD89-DB66A570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01A4-3100-4255-8B69-922BA80E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2403-D7F3-412F-BFEE-0196C16F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2D80D-1245-4C19-96F9-237ECCDC9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B9FA0-BC1D-408A-A704-B5F87D43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48095-631F-436F-9D36-3C8DFED4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1BFD6-25FF-4E1F-9BB2-BF288F04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3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651B-127E-4DDD-93C3-67A78ACD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861B9-97D6-4792-AA63-1656B721F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C03DB-645C-4405-B780-51EC66A2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7C750-F4E4-4045-B45E-91EAC5F0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32412-AD12-43F0-A00B-DF4B7F78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27025-C6D2-437D-9010-8C4AECAB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03515-46E2-4D2E-BB00-47AC3394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50956-98D6-463E-8DC6-8238053C5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76B1-FCD2-4172-B643-57AE2757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13A0-CF2A-4B6D-9E44-9B506903DE90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1C9C3-9C12-4970-8A95-6DEFA702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36D6C-BCBC-4205-BD02-5D94F9DAC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CFA-410F-42E8-A70C-325EDB9A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jack-mille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326D-E389-4875-9321-83561595E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Jack Miller -- The Quill Corporation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90659-3B07-4745-88CD-7AF496615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Jack Miller -- The Quill Corporation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8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4837DD-8E63-4B24-85C5-75BD2ECC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803" y="368142"/>
            <a:ext cx="4756394" cy="61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15282-1337-414A-943B-D8E07458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0" y="148375"/>
            <a:ext cx="9879651" cy="63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2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A27BE-9B71-4468-8F17-DF965DD7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55" y="166475"/>
            <a:ext cx="9937237" cy="63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17229-6D13-468F-9655-DCE6065C5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06" y="141073"/>
            <a:ext cx="9922498" cy="63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5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450AF7-C81C-4A6D-92DE-191B9370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77" y="155835"/>
            <a:ext cx="4902906" cy="636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63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Jack Miller -- The Quill Corporation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Miller -- The Quill Corporation</dc:title>
  <dc:creator>Kent A Garrison</dc:creator>
  <cp:lastModifiedBy>Kent A Garrison</cp:lastModifiedBy>
  <cp:revision>2</cp:revision>
  <dcterms:created xsi:type="dcterms:W3CDTF">2023-07-05T15:54:23Z</dcterms:created>
  <dcterms:modified xsi:type="dcterms:W3CDTF">2023-07-05T15:58:55Z</dcterms:modified>
</cp:coreProperties>
</file>