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EE12-599C-4F29-82F6-BED463D66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FEC1E-8A3F-4DC0-A329-D6F23B942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7455C-FAE3-48F8-8BBA-E4AECF93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C4FB-EFBB-4F4A-BCAE-5942201B2EB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A8183-EE97-4141-9BFE-0870F28F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A435A-2FB3-4565-A7DF-3D449EC3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56FA-CA6D-4AC2-83BD-2EACB13B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6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D9C32-B4E1-471B-B290-4E34FF7E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A8437-BDC8-4F5A-BF3D-0DD285E27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9C3BF-C54E-4C66-871E-FAEA8731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C4FB-EFBB-4F4A-BCAE-5942201B2EB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EF7E-4E0C-4F28-BB07-6A36C634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6B163-9A61-4685-9FDD-E18EC775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56FA-CA6D-4AC2-83BD-2EACB13B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2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8BD51-607C-4D85-ABE6-9BCB158F4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D10CF-772B-4D7C-AF68-ACEDC045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FED82-86A1-4D6D-888B-0432CA17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C4FB-EFBB-4F4A-BCAE-5942201B2EB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3FA72-D42C-4C50-BB02-3F37DA3F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08AE4-2B93-442D-B531-8321C33C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56FA-CA6D-4AC2-83BD-2EACB13B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8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0140-4843-4A24-A983-79576E17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619F6-435A-438F-9754-5FA02C977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FDF89-FE14-4789-9968-D04EDDE3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C4FB-EFBB-4F4A-BCAE-5942201B2EB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BB3AE-9FBC-4DD3-BBAC-7291F0C9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E7D7C-74ED-49AD-B8C7-18F4D3BA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56FA-CA6D-4AC2-83BD-2EACB13B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7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A2AD-9484-4992-8151-E0445810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275FA-46A5-4A8A-82FE-7140E571F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2E871-D91F-4924-8C90-95065DA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C4FB-EFBB-4F4A-BCAE-5942201B2EB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78776-B581-418B-B24E-35BFD755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14F86-554C-49B7-9AE4-C05BD3B0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56FA-CA6D-4AC2-83BD-2EACB13B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0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E9D57-1DFC-4327-AA20-3060FD48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C080E-4B6B-41AB-BDCE-EB3177269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080FD-0680-47A4-966F-D98609E9C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9D447-ADE0-4216-977E-9A75CFB5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C4FB-EFBB-4F4A-BCAE-5942201B2EB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933D0-DBD6-4C76-90B2-EBDBB8144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1D0E3-2FE6-4340-A6E5-848FEFF9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56FA-CA6D-4AC2-83BD-2EACB13B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4CBF-5D6A-41C7-81E9-215DFD6C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41939-C488-47C0-BC4F-5C842DC32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C7A3F-9091-42ED-AE1F-7815EC2E0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0C5EC-A28A-42C2-B777-6E8FBD09A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3317A-9984-4445-88FE-29E3C26CF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9329F0-055F-4D45-B618-2247D82F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C4FB-EFBB-4F4A-BCAE-5942201B2EB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9282C6-A457-4F8D-8732-4957A0A3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1236FA-2E48-4973-9060-A97638D7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56FA-CA6D-4AC2-83BD-2EACB13B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831D-1A11-4ECF-AB77-E6A58F78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60CC5-BCB2-4B51-8137-06E7BDD0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C4FB-EFBB-4F4A-BCAE-5942201B2EB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725DD-323D-4B8D-AD4A-BE60F950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50680-9678-4795-BFFB-BABD7A1B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56FA-CA6D-4AC2-83BD-2EACB13B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1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D9A96-603E-4079-BFA8-03D8427C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C4FB-EFBB-4F4A-BCAE-5942201B2EB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7BFC7-3FD2-454F-8BA3-B27DCCBD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6DA4-E629-4B64-B8AE-9488211A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56FA-CA6D-4AC2-83BD-2EACB13B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9D0-E085-4729-9107-A7B27130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87E11-5B8E-4F6E-845E-BCA43C07B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91EAD-6153-44E7-A7D8-93193E6FB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CD67A-F805-45EA-8AB9-20D4F7DF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C4FB-EFBB-4F4A-BCAE-5942201B2EB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8F0D0-5385-4683-B2BD-F1435B64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33BFC-3863-406E-BE85-92C164B8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56FA-CA6D-4AC2-83BD-2EACB13B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0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FFE9-EF79-48E1-99F2-3CA37517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3F9EF-D7F6-47FC-A884-64FF3D9DE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650EC-4512-4233-8819-B31A2C3A7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AF2A7-944C-4C1B-9F98-DAF5B45F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C4FB-EFBB-4F4A-BCAE-5942201B2EB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D8769-E9C7-45E8-A79A-7F73AC06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D35F0-CC63-4BBE-83D8-6C08FEE1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56FA-CA6D-4AC2-83BD-2EACB13B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1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7ACD1B-0170-4BCA-B80E-068D35B0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97058-9F11-4602-9389-CE903832C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5072-1151-497E-9858-3E014E50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C4FB-EFBB-4F4A-BCAE-5942201B2EB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8D035-F3AA-4A41-9671-98CB585F2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1FBDC-7B3A-49A2-BFB1-E9622203C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B56FA-CA6D-4AC2-83BD-2EACB13B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7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john-gideon-jack-searl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3A37-5701-4E94-8375-8B393D50C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John Gideon “Jack” Searle -- G. D. Searle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990C9-2E67-4D26-B390-0B4E24AAB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John Gideon “Jack” Searle -- G. D. Searle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1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ED924E-2611-44C2-926F-292E9EDE0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101" y="100943"/>
            <a:ext cx="5044616" cy="64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4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C8CB2E-F875-4F62-8C14-0E09B14E3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29" y="178206"/>
            <a:ext cx="9888274" cy="63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2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0A89FE-97E6-4666-8589-7A5287A2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04" y="182844"/>
            <a:ext cx="9922733" cy="63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9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FDD219-C3D9-40D1-81B1-77DD794DC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627" y="102306"/>
            <a:ext cx="4959590" cy="64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John Gideon “Jack” Searle -- G. D. Searle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Gideon “Jack” Searle -- G. D. Searle</dc:title>
  <dc:creator>Kent A Garrison</dc:creator>
  <cp:lastModifiedBy>Kent A Garrison</cp:lastModifiedBy>
  <cp:revision>2</cp:revision>
  <dcterms:created xsi:type="dcterms:W3CDTF">2023-07-05T16:43:41Z</dcterms:created>
  <dcterms:modified xsi:type="dcterms:W3CDTF">2023-07-05T16:47:31Z</dcterms:modified>
</cp:coreProperties>
</file>