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28E7-16AF-45D3-A653-BD7D26EDB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3CF8D-4C7B-46BA-B753-67260ECBB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0729E-19D5-4FEE-A2E4-7DB62DE1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1F350-A669-45DC-A9FC-7259E4F2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0846-B08D-4235-BF16-627B496E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0E9B-785F-4D66-91F9-DE19A55B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760AD-EC74-437B-B083-A97378B50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1211D-787A-46EF-8F8F-FD6BA43D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E980F-F0E8-41D5-8153-A99FCFC9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6EF9F-D5BB-449E-8254-2B1E8CBC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9F4F8-F69F-4F41-8348-1B6C98CB4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992B8-CF6B-416D-9EEC-4A23306A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E2C62-45E0-4F88-9169-4459EFD8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6928-CC88-4F12-9F30-1FC2AC8A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92D6-7FD5-4B77-BFE9-5207BF29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078C-9BD7-4916-9314-88CD377C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AE87D-EF54-4D26-884B-2A7850AE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3F15E-AD0E-4016-B651-ECAE60B9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397F-F6B4-4977-BB6D-51846681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0B0D-2ACD-44C5-A047-754F1D0B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0E08-00AD-4364-BFBB-F02EC219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72DBC-1B39-480A-A1B8-4A4F450D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58CCC-EDFA-468E-9C37-ACF80C4C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E6574-FD26-45D2-B379-E45C08B8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069D-F002-4948-AB29-58F81662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18F5-E92C-44AC-BDE6-45479626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C064-E197-4DC5-9076-B11C560A3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9A63C-2CD4-443C-8732-4AA0EB37B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28FE3-B26E-4A8B-8A80-60CAF399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D9ED7-4AA4-43E0-9B3F-78812562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3DB2D-FB53-4AB7-A062-B1801A9D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E5BE-722D-4A8B-8A7F-19A62514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5429-AB28-43E2-8E3D-7EBE0DBB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F68E3-8AFF-4B2C-8B8A-D7523F90E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2453A-CFDD-4FE3-BE66-344C7FE80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F3D22D-92AF-4A7F-A884-AA8DDD119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CB413-69BF-4958-8F5D-D167D183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10609-111C-4182-B3CD-B4E11654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7AF28-08C0-44FA-B6B3-B28D41E9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1D0C-21F0-4853-8154-7BFB274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8725C-6D68-4C02-BA9D-0F86BDF6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FBDE-3AA2-4361-9CBF-B1196080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59F3A-5B7D-4A95-B631-64C9B30E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A3195-23B6-457E-B7BE-08838A7D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35253-003F-4728-B64C-976F368B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3410B-0154-426E-9EA7-B20CB67A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0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EE93-5977-4A8E-8C8A-4098AD13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D6CF-7879-45C7-BE5C-6668193AF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43DA4-F2F6-4924-8189-56DB2C6FF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B3097-BB31-4E29-B079-31714AE0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D839E-34FC-4A2B-B22C-D5C1ACA7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DEDFA-43B3-42FE-8813-879FBEE8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47EE-CDB8-4EE4-987B-DAD8A89F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DB693-4177-419E-975D-7180614DB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F8F8B-0295-49B0-AD28-3F02455CC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26267-F021-4D67-B353-2FF22499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83023-6F75-4566-A223-FDCFF9B1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E13F6-FE6C-458A-B76D-143989FA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1BD70-EA86-4AED-88A7-98716521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98FE0-AE66-466B-BF95-6A2AEB411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07F8-3816-4AC6-9C72-AADAE2A38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D67C-8EC9-4EDC-8860-EBA1BEECE32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289BA-C825-4C7C-87B3-66549957A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545EC-FA1B-4CA6-8387-413537668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98EB-0FC5-4B03-91C0-922629CAF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j-swearinge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8B0E-2848-4723-B304-697B6517C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John E. Swearingen -- Standard Oil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02298-4662-4CA2-BBC4-A4CE4D66BC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John E. Swearingen -- Standard 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3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26A41-FFF0-44CD-A501-71444B95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752" y="88055"/>
            <a:ext cx="4983854" cy="64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7B488-BD36-4773-8B99-AECC9F75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05" y="156638"/>
            <a:ext cx="9838609" cy="63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015A82-FEA1-4AC7-9139-A184B38E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149650"/>
            <a:ext cx="9899604" cy="63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0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04C4FA-881E-4C8C-8F04-59631DC0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204" y="164739"/>
            <a:ext cx="4939402" cy="635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5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John E. Swearingen -- Standard Oil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E. Swearingen -- Standard Oil</dc:title>
  <dc:creator>Kent A Garrison</dc:creator>
  <cp:lastModifiedBy>Kent A Garrison</cp:lastModifiedBy>
  <cp:revision>2</cp:revision>
  <dcterms:created xsi:type="dcterms:W3CDTF">2023-07-05T16:34:20Z</dcterms:created>
  <dcterms:modified xsi:type="dcterms:W3CDTF">2023-07-05T16:38:41Z</dcterms:modified>
</cp:coreProperties>
</file>