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1840-DB88-40D7-9090-6D98EBC5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5F0E5-D8DC-4DAC-A536-B57DAADAA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062F-921C-4BDD-A041-9AB4E2AF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E6F60-3FFE-48CF-A0CB-48BF79AA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D7364-AC4C-4B3F-9A59-193838C0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A360-4CDF-4DEC-BD26-5DEB2ACB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919AB-E712-49F7-9674-832019D5E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11050-648E-4EED-BB33-7242E937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9A517-2981-4861-A14A-6E8C3A76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56DF-EC1E-42F9-82B1-4FAA52EE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6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7763B-490A-4071-8952-E0320682B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74330-8BC8-4EA3-AA0F-DB73FE43F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87073-7594-45D0-924C-E91AC118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6612B-3293-4A38-8E4F-FC440393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F8D61-670D-4C43-807B-80D31341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ACFF-C660-4276-842A-586DFE83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2133-D06B-41FD-B55C-3D2C72F1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C8B92-F0D7-4DF0-8D60-9930010B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B6587-B137-4940-B493-F740C926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2CF8-C515-43AF-8472-74F0B127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2CA4-3745-4BEF-945C-5D10C57F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07429-523C-43A7-93B2-EE6FF836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CEC-6ED0-4C7F-8CE2-B9177CE0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F8D0-FCD6-4E95-8A36-8D371B24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42A82-3E49-4FE3-90CC-A1FD2320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C578-DAC7-4A96-A6BC-20547971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06A2-6264-4601-843C-E6A168309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EBAF2-3FA2-4B97-A914-1CFF082CC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A3397-79D9-4E9B-AAD4-A8DBA7B8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73ECC-B15F-4E40-A6DC-156CA419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4625-0A36-41DF-959E-659A4E2D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3071-8433-4D1F-8A9A-097CCAF5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59EEA-41F4-43AA-84EC-12A80F21E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C7EDC-0155-4545-981C-FD9BBF5E6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6DC58-0375-48E9-B225-E995E3D10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2D8C4-B100-4A39-8474-44B51B45D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5FABE-8546-4972-8BED-4F4014ED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76001-12D5-4EFB-92F4-21DCC95F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82875-134A-4CE8-9AE2-B3C2592A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8A3A-7CCB-4017-AA60-94C5479D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DD61F-AFAA-486A-AAAA-D7B61144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F5EB2-9622-4918-A8D3-4E455450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C8A4A-CA34-477E-A754-C467519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A6DC2-55E6-4E3B-A1B7-15E258D7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30D25-9473-4D2E-9C4E-E4732FE8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EE759-0F92-46E8-8B58-8E50AAC5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2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9852-B898-4043-BE25-2062C19B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B1EA-C459-4D82-8328-4EC1581D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A912C-745D-46E5-94D1-D62A488C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480B9-B814-4D97-A532-FD11D639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81AC4-12D3-4808-8C2C-89DF25F7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B70ED-4E36-4668-9299-DB75FB84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B3-7E3D-41C0-B67E-C4F59FCB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2BAB5-CEBC-4E24-9F75-D1194BA01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4AB67-3F14-42C1-A69D-BD0AA51A8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8096B-1B94-43B4-BFAA-212E860D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90E9B-7366-4480-946B-43B2EA1A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78631-8617-40E4-9384-03D01775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E874E-9AB0-4C05-A2D4-9C888068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1CC89-CFE5-4B8C-9B34-61217E7B4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A3A6D-E9BA-4D41-B160-880F41390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1EAE-AB8F-4D4F-9B25-4488921363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D07BC-5EE2-4CCE-ADB5-9C67C8228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78093-7FB4-42CC-BDA5-66382BE42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FEAB-F08C-4514-BB0B-16E9C9C7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herbert-taylo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4728-D37B-4B82-B3CB-B384DBB96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Herbert Taylor -- Rotary International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64D0-83BF-4F2F-A5F3-D292E1401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Herbert Taylor -- Rotary International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2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0E021-D80C-4F65-84AA-DF3DE42D2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463" y="188929"/>
            <a:ext cx="4955307" cy="63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6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15080-8E7C-4D1F-999C-8ED2E249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80" y="54587"/>
            <a:ext cx="9923635" cy="64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6C672-BCAE-4B81-8268-51B3CC78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05" y="11935"/>
            <a:ext cx="9947665" cy="65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3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E8E286-E25E-49EF-931C-38BE6D13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93466"/>
            <a:ext cx="9899604" cy="64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050DDA-5AD4-4922-9C36-1234007D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27" y="288763"/>
            <a:ext cx="4788146" cy="62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8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Herbert Taylor -- Rotary International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Herbert Taylor -- Rotary International</dc:title>
  <dc:creator>Kent A Garrison</dc:creator>
  <cp:lastModifiedBy>Kent A Garrison</cp:lastModifiedBy>
  <cp:revision>2</cp:revision>
  <dcterms:created xsi:type="dcterms:W3CDTF">2023-06-30T19:36:42Z</dcterms:created>
  <dcterms:modified xsi:type="dcterms:W3CDTF">2023-07-06T19:33:10Z</dcterms:modified>
</cp:coreProperties>
</file>