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98792-DF06-4BE5-89F2-289FC0E89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F8BAEE-E0D7-4D2B-8239-E4632C67E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14AB7-2A32-4273-9124-92432C69F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4EF4-0035-4176-AE04-C959453B477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8700E-293A-420D-9E1A-65E0BDD7A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64870-E18A-40D8-BBB6-D2B8D87DC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2F02-13EF-406F-9F44-A4307FE71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73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84A2E-AB50-4503-88B4-ECBFCFE18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E76F77-F255-44AF-BEA3-E4FDE7551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090A6-7DA8-4027-B585-5C9FF56B9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4EF4-0035-4176-AE04-C959453B477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81E62-944A-4836-ABDB-7A1298059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3E235-92DE-4194-AAD4-CAF9BE2A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2F02-13EF-406F-9F44-A4307FE71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12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A322E6-721B-452E-8946-FC4EF3A9B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87836E-B468-4283-A44A-C49C2D5B3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45E40-BD2F-4CEE-A665-6B23B08F6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4EF4-0035-4176-AE04-C959453B477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ACA79-A8EF-4BF0-B376-D38D398B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AAF02-1CEE-4D73-A9EC-43273548A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2F02-13EF-406F-9F44-A4307FE71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04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7F052-36FE-4FD1-8800-BEEB688F4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9BC37-3ECD-4409-92D8-6AD1821BF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FBA5D-BEA8-4B45-B9A0-66EF7BEDC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4EF4-0035-4176-AE04-C959453B477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65E7A-8E56-449B-9EEB-6D127C08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5FD44-90E6-4E32-869C-6F59B775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2F02-13EF-406F-9F44-A4307FE71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03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A36CD-FBE7-49BF-A51F-B588AEE12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1F543-1A4E-4A0B-86B2-365C2A45F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55EB8-4DD9-4A4B-B1DB-A20D6F7F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4EF4-0035-4176-AE04-C959453B477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E1313-FF37-4928-A988-B7C04491B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0C50D-9758-4EF3-B716-327A002A5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2F02-13EF-406F-9F44-A4307FE71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61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22C53-E6DB-44FC-A360-C38740659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A3ABE-9337-4AEB-9931-DEB23936BC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E68B8-D53F-459F-BB69-0867C7D71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9C6ACB-6EA0-441B-916E-00856EC69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4EF4-0035-4176-AE04-C959453B477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9AC70-40A0-42BB-8535-7392AD748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09976-9B70-4991-ABCB-5CABDD61B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2F02-13EF-406F-9F44-A4307FE71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7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0BF85-C6CC-4DAE-AC61-B639C921B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61C66-A7C6-4D4A-A8C7-87C1C17D5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FB2CEC-5BA9-4C64-AD9A-D591B6675B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4A3EAE-3CBD-4C23-AE6F-258BA5DDD8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96F703-0762-4DD3-A1C7-C5AF6FACF8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302E5-522D-4BBE-B77A-E3A222D77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4EF4-0035-4176-AE04-C959453B477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D7BA-5B65-48BF-9DF1-C98E06173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F3F59E-2CF3-4765-9F55-361DAA79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2F02-13EF-406F-9F44-A4307FE71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5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2664F-1604-44CD-B06E-7525C3976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25227A-E148-46BF-A9D7-E7562F398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4EF4-0035-4176-AE04-C959453B477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314E6B-E42C-4FA4-9D7D-2AACF263A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211014-7434-4C8B-917A-164191C19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2F02-13EF-406F-9F44-A4307FE71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6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C8AE8C-1171-403B-82E0-9FCEAF060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4EF4-0035-4176-AE04-C959453B477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3B225E-2145-4FD9-84BF-589D65F03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6A160-8D91-4A23-938B-BC9B44663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2F02-13EF-406F-9F44-A4307FE71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2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78F75-94F2-4241-9539-043A78C1E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B6598-67EE-4FB1-A13B-71D276B02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3130C-6C23-4E29-A4F7-923B70C3D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3C104-AAE0-43E1-A6C5-8B1997199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4EF4-0035-4176-AE04-C959453B477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67D83-9C13-4ADB-BCA8-6860CE0FA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20D59-7F91-4C1D-AF5B-C168A94EF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2F02-13EF-406F-9F44-A4307FE71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36441-FDF8-4177-B064-5DBFFF922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20A35B-3D28-4173-9F6F-9567C806BF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CFB82D-564C-4CFF-95CA-FA4C11F70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3F96E1-BB99-424E-B242-87ACCDBEB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4EF4-0035-4176-AE04-C959453B477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90990C-D64A-4630-9CD4-A440D69E6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0BADB0-B6E6-4E9D-8FEA-50E069DB4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2F02-13EF-406F-9F44-A4307FE71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03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364AD2-7406-4B62-B5ED-FDB37BB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DAC47-37C4-4D76-BBCA-BA471AD23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5DAF1-41CC-40C0-B130-0A14F9883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34EF4-0035-4176-AE04-C959453B477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30156-CBAE-4F20-8D3E-EBBAB87224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4D259-8367-44A0-939E-9326B7158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E2F02-13EF-406F-9F44-A4307FE71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6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u.edu/library/test/ibhf/demo/laureates/gust-e-brick-lundberg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9DAFA-9463-4978-BFA2-213C06F529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u="sng" dirty="0">
                <a:hlinkClick r:id="rId2"/>
              </a:rPr>
              <a:t>Gust E. “Brick” Lundberg -- Sandy’s</a:t>
            </a:r>
            <a:br>
              <a:rPr lang="sv-SE" u="sn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610133-A79A-4596-8C7D-1133282591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u="sng" dirty="0">
                <a:hlinkClick r:id="rId2"/>
              </a:rPr>
              <a:t>Gust E. “Brick” Lundberg -- Sandy’s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030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69DC48-4C36-4C14-8385-322F82C3F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612" y="165764"/>
            <a:ext cx="5067933" cy="652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29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57F8C0-4A6A-473B-A7A4-1320472C3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430" y="87814"/>
            <a:ext cx="9896429" cy="643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60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7FD60E-A249-4A17-AFAE-46E22A9B7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955" y="81114"/>
            <a:ext cx="9886903" cy="644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29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4964DC-7957-429E-B82C-2C303ABF7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80" y="67968"/>
            <a:ext cx="9961502" cy="644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86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281DD-BBC9-4016-8688-BB636A2E5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80" y="82271"/>
            <a:ext cx="9944724" cy="64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9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30BEA5-5A0C-40D8-8D27-20AE41ACA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780" y="74823"/>
            <a:ext cx="9940413" cy="642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86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8558B7-2D63-40DA-953B-F88E42216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226" y="99750"/>
            <a:ext cx="4976602" cy="644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72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21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Gust E. “Brick” Lundberg -- Sandy’s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Gust E. “Brick” Lundberg -- Sandy’s</dc:title>
  <dc:creator>Kent A Garrison</dc:creator>
  <cp:lastModifiedBy>Kent A Garrison</cp:lastModifiedBy>
  <cp:revision>2</cp:revision>
  <dcterms:created xsi:type="dcterms:W3CDTF">2023-06-30T19:17:01Z</dcterms:created>
  <dcterms:modified xsi:type="dcterms:W3CDTF">2023-07-06T19:17:30Z</dcterms:modified>
</cp:coreProperties>
</file>