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59E82-C82A-499D-BC6B-A4C147E8E1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0422C3-222B-4640-8D79-DC1E972112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2B942-907C-45AA-AA28-06A090AC6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73A7-545A-43A8-82EB-EFA234AFAE9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1C165-A1BD-4576-8DC2-F9C545416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6C56A-541B-45C8-8A08-2C6E62AB2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3CC7-ED8A-4D5C-AA99-3AE11A0BE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0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F157B-5C54-40C2-817F-DE628B9AF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5255A-381E-4B7F-9425-CB4A4C32D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1C3EA-0661-4A7A-8DAC-41F71CF8D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73A7-545A-43A8-82EB-EFA234AFAE9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42C01-F89B-4529-A8A9-FB115E850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92562-66F2-41C6-98CA-5D4DAEEAD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3CC7-ED8A-4D5C-AA99-3AE11A0BE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9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46BF6D-C17B-4EF6-86C0-CDDE22614A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9A8C43-C5C5-4022-B85F-DEBDEDA8CA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090DC-FD13-41D7-956B-74320FFAC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73A7-545A-43A8-82EB-EFA234AFAE9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AB3F1-9343-41D4-B1D3-C2428AFF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C69FC-F8C4-4964-B4B7-D33A590A3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3CC7-ED8A-4D5C-AA99-3AE11A0BE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05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990E6-C58B-49D9-8CDB-5609B48A3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5F240-3A47-49D7-A675-E11D15B32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8B217B-D0CD-4BAF-922C-67D646668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73A7-545A-43A8-82EB-EFA234AFAE9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87FB3-BFC2-4FD6-8BEB-1527B5916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1DBBC-2125-4ECD-8C96-7D67B685D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3CC7-ED8A-4D5C-AA99-3AE11A0BE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30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1BA8-DC38-4B35-8AE1-05F4F0067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4626F-79D5-4E76-9DFC-CCEA75051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65397-F1AD-4CD9-808D-8A1A66CF7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73A7-545A-43A8-82EB-EFA234AFAE9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E299FB-CCAA-4281-B384-3C41CD8C6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B2048-ED95-4739-9A94-190FDF852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3CC7-ED8A-4D5C-AA99-3AE11A0BE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2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1D9EC-A5B9-4B09-94CB-3110F3C43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F0289-1430-4D24-AD5C-0BF55B9BC8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41A91-0C89-4617-8CD2-DF4BA05F4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F164A-368B-4CC0-934A-6972DC7B8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73A7-545A-43A8-82EB-EFA234AFAE9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814C20-3D86-4AD2-974F-7A2A86CA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92AA4-4E11-4546-A407-E60E37971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3CC7-ED8A-4D5C-AA99-3AE11A0BE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9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CD568-A4D9-4F2E-9EBA-18F6C35DC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CF6DE-1EA1-4CB0-9C7F-781473287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DA838E-7A0A-487D-8746-0A892498A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9B18AE-9313-4A9A-9641-9723BF9C82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16749D-0F21-43B3-804B-E8F91F85E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342164-8064-48D1-BCAE-6072D25E7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73A7-545A-43A8-82EB-EFA234AFAE9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860421-F548-44AB-9223-57BA97A06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38DDD7-BC8E-482D-977A-D8455BF19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3CC7-ED8A-4D5C-AA99-3AE11A0BE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99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4C48F-28A7-47A5-AA3D-2EC83CA44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C26819-6A22-42F8-80EC-DC347B050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73A7-545A-43A8-82EB-EFA234AFAE9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7E6AB8-1B4C-458C-9EBF-C25DA5A0E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5E9342-6616-4CD9-93E4-41A322EF6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3CC7-ED8A-4D5C-AA99-3AE11A0BE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6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DC4387-558E-4750-8233-953A74359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73A7-545A-43A8-82EB-EFA234AFAE9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1C95AD-8D72-435A-A728-7E42D186A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783248-F398-4102-8F9C-85AFEE40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3CC7-ED8A-4D5C-AA99-3AE11A0BE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27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A814C-39F0-4F00-B679-7FAD0AB47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728E3-6892-4E1A-8B07-35F2AB3CE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8AAE1-2E99-4653-A4A6-4685B03328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A74A33-5C77-4E57-8227-33189FD00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73A7-545A-43A8-82EB-EFA234AFAE9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7D85D-236E-44C4-9A35-8A78AFA7D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76F07-BAE0-47B7-B387-C8B05145D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3CC7-ED8A-4D5C-AA99-3AE11A0BE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7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EFC0F-3294-4921-A605-3F4A26D40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415449-9383-4886-B9E6-1ABB9963B7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D19CCC-5898-4811-B1CE-EEFC57377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C5BB4-9687-4CD9-BD29-9C2C2B601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73A7-545A-43A8-82EB-EFA234AFAE9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BD84F1-215A-4FFD-94A1-A7B61B4FD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36AEA-4CDD-4A08-BF74-A6BCB8C6E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B3CC7-ED8A-4D5C-AA99-3AE11A0BE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01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F16D96-77C2-4650-8A36-2D558324B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95C8F-4650-49A4-8B4E-DBA2C3E93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C7ECD4-4B93-4F3A-AC04-73A68367D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C73A7-545A-43A8-82EB-EFA234AFAE9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2501A-015A-4DF5-AC94-F168406B8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D798B-3858-46C8-B4EE-8A39D73E65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B3CC7-ED8A-4D5C-AA99-3AE11A0BE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1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u.edu/library/test/ibhf/demo/laureates/fairfax-cone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C477D-947E-49CB-B688-4B9C7AB15A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>
                <a:hlinkClick r:id="rId2"/>
              </a:rPr>
              <a:t>Fairfax Cone -- American Association of Advertising Agencies</a:t>
            </a:r>
            <a:br>
              <a:rPr lang="en-US" u="sn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B298A8-CEBC-4B4D-8DB0-8C45457FAE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Fairfax Cone -- American Association of Advertising Agencies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545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F8BA7F-1598-4C1A-8FAA-452FDEEAD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185" y="90828"/>
            <a:ext cx="5173629" cy="667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24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B13FAD-528E-4F57-9A9B-130D58875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255" y="113386"/>
            <a:ext cx="9832492" cy="643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82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91A47C-46E3-4F76-9543-0E96660CF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204" y="102747"/>
            <a:ext cx="9935433" cy="641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10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967965-3200-4EDE-9225-A319EC226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277" y="224344"/>
            <a:ext cx="4856883" cy="630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256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19</Words>
  <Application>Microsoft Office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Fairfax Cone -- American Association of Advertising Agencies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Fairfax Cone -- American Association of Advertising Agencies</dc:title>
  <dc:creator>Kent A Garrison</dc:creator>
  <cp:lastModifiedBy>Kent A Garrison</cp:lastModifiedBy>
  <cp:revision>2</cp:revision>
  <dcterms:created xsi:type="dcterms:W3CDTF">2023-06-30T18:51:57Z</dcterms:created>
  <dcterms:modified xsi:type="dcterms:W3CDTF">2023-07-06T18:54:53Z</dcterms:modified>
</cp:coreProperties>
</file>