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6969-110A-4B52-B341-675190A56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FFD54-60DF-4F5B-869A-0CD20E458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69444-DEEC-40A9-9217-882757DB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34EB2-D506-4D93-8780-0FDCC42F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94EA4-0C77-4D67-B7CB-A0B5BF5B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8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2DCA-EB82-49D8-B2DD-21A12F6B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57F1D-F9A8-447E-93F2-6A433DBBD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12D5A-C254-4806-9696-585118E7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AD7EC-760D-46DB-A118-02006709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7351-5E2E-4B31-9E09-24312A7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1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51E35-9C14-4EB5-9B5C-E99DD0CDD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6F24C-D7E1-4BBA-A7D6-E672864A6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A4252-0539-45C1-A52E-BCDDCFC5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606E-FCDF-46F9-9020-F0C2511C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A4C66-5D4A-4C9F-B23B-5E912376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50CA-ED8B-4635-9F52-50E33CBC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24FC-654E-4774-93A5-F5D78EEE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24B1-D15E-4403-AD70-E43082FC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C6517-B3BA-46A1-AEB1-C0E19912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E6E60-5357-4022-AA27-6898D740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0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D054-7A79-4D75-A36D-C4A08728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CBF5A-2A72-4683-9633-35A17FF62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D9F2-3ED6-4BD9-8D53-5EA0709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53B0-C600-4935-86E9-DAF72FC5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14A79-2D1D-4B61-9AED-D6B41538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0C60-5E05-4948-BD1A-3CA4479C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F630-D983-44CC-9E91-BD6CCA872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CBC83-C572-4CDF-A764-0126F6FE1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2492-696C-418D-9CEF-C83AAA3F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914A-FE4C-43E9-BBD4-F4B90D52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D110B-23DD-42FD-98C9-94F9B3FD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656A-14F6-45F1-BAD4-2F581420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330AE-BDA4-4EA3-BCF1-F385723E9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9AE76-60CC-4014-A70F-FE75B6B6F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9550E-50DF-47E0-9A11-4A3D29F1B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79761-81DC-408B-AC34-7F6B218EF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5FA20-6141-4EE2-8CDF-C2D752E6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09A43-B5BD-47DA-B9A6-F8186A36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E42DC-6560-45FC-A24E-9116DE35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D37F-8E14-42CC-8D5F-8BF02973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D94CD-5188-4DE3-B8DE-F0E7FAC3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BC4A-1B3E-43C8-AE7E-F6EF53D8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05B34-FF1E-400C-A23B-1FF43877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AC31D-773B-4A95-A7C3-A7D32E4F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34637-1ED0-46A7-9BB9-35426742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5A94E-14C6-4E58-A9A5-32D0E094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4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71A9-17DF-49DA-BBFC-2EABC52B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0AF68-F22F-4965-8BCB-ACC2159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BA1C7-EFC2-42DC-9D6C-8E146CABC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234C4-0B2E-4699-9D66-32C15435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24011-F93F-40F7-A6E2-CAEE1913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56AAF-10F6-457A-8ACA-06854E52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919B-C98F-46F8-A814-9A61B443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89A03-1FC1-47B6-81EA-28DF94919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E3418-910D-4802-95D1-73358CC6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2EAA7-B3AE-47E7-A6F4-0920D9DE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F5932-2120-4ABC-903E-F8EAF783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F3427-653F-4375-B413-EDA8A0F8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FF6C3-A68C-4C7C-A7FD-516735980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8FD04-09E2-4961-86F1-53F499F7F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83A56-0945-4F3F-A248-EDC1BDB5A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16CF-86D3-415D-ABB3-B6C93E955F5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2D082-0957-4DE5-990A-CB7904441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97690-02DB-4DB8-9F3A-0272C2482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20F0-5E99-4E70-894C-A9F4E93E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7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eugene-mcdonald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97603-9A09-48A9-B31E-224F28C88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Eugene McDonald -- Zenith Radio Corporation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34A11-24D9-4967-B310-B03E2202F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Eugene McDonald -- Zenith Radio Corporation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74533D-6903-419E-870B-0C4FE4F86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39" y="346857"/>
            <a:ext cx="4920106" cy="63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0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B3043A-7A7D-4764-9A82-CA5B8086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554" y="198940"/>
            <a:ext cx="9752914" cy="63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01E992-ED64-4068-AB92-B6A530AEF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88861"/>
            <a:ext cx="9923869" cy="64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54D53-B4BD-457F-BFC8-8B98DC23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678" y="349091"/>
            <a:ext cx="4724643" cy="61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Eugene McDonald -- Zenith Radio Corporation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Eugene McDonald -- Zenith Radio Corporation</dc:title>
  <dc:creator>Kent A Garrison</dc:creator>
  <cp:lastModifiedBy>Kent A Garrison</cp:lastModifiedBy>
  <cp:revision>2</cp:revision>
  <dcterms:created xsi:type="dcterms:W3CDTF">2023-06-30T18:41:14Z</dcterms:created>
  <dcterms:modified xsi:type="dcterms:W3CDTF">2023-07-06T18:50:36Z</dcterms:modified>
</cp:coreProperties>
</file>