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5CA2-C795-43D6-9616-8A788B94A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4CD2C-6C4B-4DF3-BA4E-CBA26C43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7E166-1CC6-4307-83AA-FCC0F043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9804-88CE-4908-8660-014694C0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E95DF-4E2E-43E2-AA5D-592D8B8D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F975-2C1E-4FA1-9D01-0EC939BA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42EFD-6F60-4EF3-BAF3-B4F5A2CE3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5AA59-9EBF-4DEE-AD4A-368A2EC5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9C67E-B5A8-4882-A361-AA5CBE83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E4B64-17E2-44CA-B12D-AAC42D9A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20D49-F49E-475A-884F-C846DE276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60317-ABD2-47C5-8A03-FE0CB490F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1CE54-63CA-4BE2-A795-1787D95E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CAFB2-4244-4AC4-8F3F-E2BF69F3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1C982-269A-44F4-96C4-5D9C6D67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BEF9-8D26-4A6E-8588-E07DDFC8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8AC0-89BE-4895-8BCD-9BEC89B5A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3B14C-EA56-4A71-A15E-DA660265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2C23-DDEC-4BF9-AB62-151033E1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3C23-342F-46A2-9502-6C6DB222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9B96-9F80-4688-97C4-6497A7D6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7FC03-2C1E-48D2-AE44-FFA52942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3E162-51AF-406C-B245-FFF59CEE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64821-F523-44B5-9161-BDBFD556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6E3FD-624D-43C2-A741-24A5D484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DAB1-FD69-4B6F-BBE1-57AA86F3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22BF-6C1F-4BBE-B09F-630AB5C3E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2DFB9-A660-4E38-B37A-A022D47F5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C954A-2AAE-4F42-BF19-E876D3F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931C6-5BA9-4DA2-A243-D5CC6884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98ED3-DE9C-478D-848E-ED9CA13D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F3FF-3FE0-4B3F-9927-BD62A00C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94CB2-D901-4D2C-B393-662D02FB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F827-0BAA-478D-8E35-24D18B4B2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D51FA-46C3-49F7-A39F-B0FD59FE9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DBBDF-1261-45E2-8642-9C475A3E6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210C3-A256-491D-80BD-D6547988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4DF9B-3538-4AFC-85AE-6DE0DD34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26006-C164-4C78-82CB-46C3BCCB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9A12-FE45-4BBE-9298-0D3BDD88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713D7-9D86-4CAA-BA2B-257064CB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D7732-3C51-4F2A-B660-80BE68DA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72F22-DAA8-4DB8-B91C-82460006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0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EBB0B-549C-490C-B57A-788D22D8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99AA9-72AD-4AF4-9A6B-48D9E74A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9D4CD-140C-44AA-80D4-12748B5C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336D-B483-4BE6-9E29-984B6F68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39CF4-651D-43F3-A7E9-0514593A1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880ED-12DD-46C0-B9C8-37175A2B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3764-E202-4A3F-8A8C-3E1D5041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1E2F9-08AD-46AD-96A3-931CD11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D3EDE-C1B4-4FBD-B421-C76A6E98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AA1C-3DE6-4476-8448-9AC61B60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F4EB6-7AE1-4DDC-A0ED-3A3D2D7F2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DD4B5-729E-4FEC-A952-6346B1A87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AFB62-116E-4FD4-A62D-7B388E0C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59EEF-D89E-46EF-B777-78E4EE58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4A736-8FBC-4CA5-9003-670C2355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DFBEC-6CAC-49B3-9263-0001EE6A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8F3D1-11AF-4E44-B3AC-D34C43FC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49E3-B79B-474D-BB95-210D6EA49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C179-1ED4-49BC-808B-EF8322960DF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3145D-2EDE-4227-8046-4D3A0B0A3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5345-9462-4E1E-BD53-214398F71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D1F3-3E66-40AC-BCD8-141FF5FE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bob-galvi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D988-131D-46FE-9E7A-E73ED6398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Bob Galvin -- Motorola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AC03D-77DA-4B87-8858-249395C63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Bob Galvin -- Motorola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9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95D12-BC9A-4A9A-965E-39E534A9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78" y="424261"/>
            <a:ext cx="5054564" cy="63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0466E-4ED8-4E08-AD6E-7E99346F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4" y="103719"/>
            <a:ext cx="9857659" cy="64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F4164-380E-4C72-ABD4-C4270595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5" y="87647"/>
            <a:ext cx="9905954" cy="64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38F3C-1B2A-42A8-9905-916D31C9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82024"/>
            <a:ext cx="9923869" cy="64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892C66-F8B8-4686-BAC6-707AE73B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175" y="307814"/>
            <a:ext cx="4851649" cy="62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Bob Galvin -- Motorola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Galvin -- Motorola</dc:title>
  <dc:creator>Kent A Garrison</dc:creator>
  <cp:lastModifiedBy>Kent A Garrison</cp:lastModifiedBy>
  <cp:revision>3</cp:revision>
  <dcterms:created xsi:type="dcterms:W3CDTF">2023-06-30T16:13:54Z</dcterms:created>
  <dcterms:modified xsi:type="dcterms:W3CDTF">2023-07-06T17:24:08Z</dcterms:modified>
</cp:coreProperties>
</file>